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53708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Backtrack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pointed in a safe direction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20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9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281E8D-9742-4020-9238-AB73441FC2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26902"/>
            <a:ext cx="7025777" cy="36798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63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2019-06-03T19:14:42Z</dcterms:modified>
  <cp:category>Shooting</cp:category>
</cp:coreProperties>
</file>

<file path=docProps/thumbnail.jpeg>
</file>